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389AB-9543-4EC7-90D8-33ED47E837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90072F-4FBB-4753-82B4-F1561A1FAA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B0042-563D-491F-BC3E-9132D05F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98EA-BA67-46AE-AEBF-E5A22730AD9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FC7F3-3682-476E-8560-884B4DE04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2D4BE-5188-4972-A4A3-F2B197FA5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AA86-2CB6-470B-BEAE-9DC442517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0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E48B4-7BAD-4C41-BABD-AC1853146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DBDF2-EFB5-41F1-8BAC-10C7FB0245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B5D49-EDE8-46AA-B46B-3C1CC907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98EA-BA67-46AE-AEBF-E5A22730AD9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9DB94-1959-424A-A368-7A48B44F9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B3C10-2711-4F0D-8326-2ACD67F77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AA86-2CB6-470B-BEAE-9DC442517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5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B005F2-1DA9-4CEB-8292-49E1955465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91BF45-8E06-42F5-8938-64EA9EB29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5F19B-7198-438A-B17D-44922ECD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98EA-BA67-46AE-AEBF-E5A22730AD9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3C6D2-EF72-4F1C-ABDA-F3ED18EF1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5DAF9-A4C9-4321-9F98-C0251148B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AA86-2CB6-470B-BEAE-9DC442517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0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980C6-431F-4713-97DC-AE8FA9B1B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A8F14-9B6B-46F0-BA8C-BAA5471BC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FD300-C60C-4B9F-B841-A41F4024E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98EA-BA67-46AE-AEBF-E5A22730AD9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95ECA-8944-4010-8C74-C91A55583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273A3-7CBA-4A3B-87E6-A0BEAA252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AA86-2CB6-470B-BEAE-9DC442517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57C89-F332-4790-9C9E-A518E7457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4899A-B3FF-4817-88FC-8E2FF2225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DB4E6-4CE5-45C5-8E0E-F52D262A3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98EA-BA67-46AE-AEBF-E5A22730AD9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07A56-F2BF-4251-B8AA-1CDFC90A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A1839-3D07-4DB5-949D-77980D784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AA86-2CB6-470B-BEAE-9DC442517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0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86B1A-256F-4068-AA4F-9B496C5B9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BE3EC-CAEE-4CD0-8995-C9D40E673E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44E24-A683-4F85-BDC5-89ADFE7CE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2DADC6-EEFF-42CE-9C4F-3DA480A79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98EA-BA67-46AE-AEBF-E5A22730AD9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3A4D83-88BB-4D01-84C2-08BA7FCDB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477A1C-3134-4F07-9952-B2AB88D5A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AA86-2CB6-470B-BEAE-9DC442517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1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06119-24D2-4F6E-8F5D-BD5585EEE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C7A185-B6C1-4638-9AAA-E6E450AFC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B5C105-8487-4F82-BA5C-022AD01F5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3B3986-3140-4F9E-9390-B20EE3EA8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2B779D-E028-47C1-BF24-B7E0C31017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771F04-BBA8-4823-87D7-C6B423295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98EA-BA67-46AE-AEBF-E5A22730AD9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8039C7-D6FB-44E2-9F0D-B84872E40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33A098-94FE-444A-A881-8888BA655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AA86-2CB6-470B-BEAE-9DC442517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2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FB961-1F59-4C01-89D9-585F22802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78BE0A-11AE-4C28-905E-078EAF84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98EA-BA67-46AE-AEBF-E5A22730AD9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B4DB-6ADD-4761-80BC-5678DE4E8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F794AF-0472-44FD-9EB2-1B099A1F7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AA86-2CB6-470B-BEAE-9DC442517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7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51B505-13E1-4D5F-BE5C-378B050D7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98EA-BA67-46AE-AEBF-E5A22730AD9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23A026-BA59-49F4-B824-EB2B389DE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6DE3C5-B048-4E9F-A777-16DEFD18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AA86-2CB6-470B-BEAE-9DC442517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2B3C7-173E-48BA-A750-079D7D125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6BA18-0D28-401F-B9AA-7BEE5ED10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9980D-5D5F-4AD4-B27A-0E05B98E24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D609D-B9D3-44AB-B764-2CD848F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98EA-BA67-46AE-AEBF-E5A22730AD9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DA46E-5AF3-4B35-B98A-E7B6E5E0C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365D2-795E-4B6C-922F-7386F535E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AA86-2CB6-470B-BEAE-9DC442517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3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56643-614A-45EA-ACE2-8B3FD701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4EB69E-4AED-40F7-BF69-124C5C9F0B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0F661-E3ED-435B-8936-E8E0971DB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A5E14-943F-4A76-99A1-AEF10715A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98EA-BA67-46AE-AEBF-E5A22730AD9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BB53D-A500-4F1B-8627-B9F0AA124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D474C-3319-467D-AF53-4D7C5F431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AA86-2CB6-470B-BEAE-9DC442517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7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20A19E-EFA1-4C77-A63C-7E358B52A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528E3D-3655-41A2-B5A3-9879573A2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87420-E4A5-483C-9DB9-CDBF33C275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E98EA-BA67-46AE-AEBF-E5A22730AD9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28458-736A-461F-8595-BE8C56AD6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D67BE-514A-4CAB-BFBD-DC243905F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EAA86-2CB6-470B-BEAE-9DC442517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0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C47174D-0276-4DA3-8839-CAF8DC48A9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489" t="6337" b="3147"/>
          <a:stretch/>
        </p:blipFill>
        <p:spPr>
          <a:xfrm>
            <a:off x="201420" y="711178"/>
            <a:ext cx="3717927" cy="27977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EACD1A0-3BAD-473E-93FF-50C42D47BD7E}"/>
              </a:ext>
            </a:extLst>
          </p:cNvPr>
          <p:cNvSpPr txBox="1"/>
          <p:nvPr/>
        </p:nvSpPr>
        <p:spPr>
          <a:xfrm>
            <a:off x="1164788" y="295174"/>
            <a:ext cx="18036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OF6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C6A4EF-EFDF-451C-99DC-1A316B3FEB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58" t="5730" b="4862"/>
          <a:stretch/>
        </p:blipFill>
        <p:spPr>
          <a:xfrm>
            <a:off x="4372694" y="711178"/>
            <a:ext cx="3713926" cy="28103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83B523-C1A1-4FE5-B155-C7BFB09E4BE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056" t="1774" r="1609" b="1846"/>
          <a:stretch/>
        </p:blipFill>
        <p:spPr>
          <a:xfrm>
            <a:off x="8525953" y="711178"/>
            <a:ext cx="3666047" cy="28229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32F2F10-D3A9-45B9-B3C2-2411A84CE686}"/>
              </a:ext>
            </a:extLst>
          </p:cNvPr>
          <p:cNvSpPr txBox="1"/>
          <p:nvPr/>
        </p:nvSpPr>
        <p:spPr>
          <a:xfrm>
            <a:off x="9612249" y="295174"/>
            <a:ext cx="18036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FC3B5E-32A7-40B5-908C-5486D3CD959A}"/>
              </a:ext>
            </a:extLst>
          </p:cNvPr>
          <p:cNvSpPr txBox="1"/>
          <p:nvPr/>
        </p:nvSpPr>
        <p:spPr>
          <a:xfrm>
            <a:off x="5358973" y="295174"/>
            <a:ext cx="18036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OF7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BB8AEB4-4A4E-4BAA-863E-0A251B62FA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39150" y="3766256"/>
            <a:ext cx="3752850" cy="28575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543BAD5-32F1-4BDA-8E91-D635CEEDB4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1420" y="3771018"/>
            <a:ext cx="3714750" cy="285273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CE3597F-48B8-4D9D-AA46-ECBB0B24FCED}"/>
              </a:ext>
            </a:extLst>
          </p:cNvPr>
          <p:cNvSpPr/>
          <p:nvPr/>
        </p:nvSpPr>
        <p:spPr>
          <a:xfrm>
            <a:off x="1164789" y="4973017"/>
            <a:ext cx="1039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/>
              <a:t>No</a:t>
            </a:r>
          </a:p>
          <a:p>
            <a:pPr algn="ctr"/>
            <a:r>
              <a:rPr lang="en-US" sz="1400" dirty="0"/>
              <a:t>heat source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A3A08D-5D46-4D90-9DC4-735124CA1812}"/>
              </a:ext>
            </a:extLst>
          </p:cNvPr>
          <p:cNvSpPr/>
          <p:nvPr/>
        </p:nvSpPr>
        <p:spPr>
          <a:xfrm>
            <a:off x="1093255" y="1956151"/>
            <a:ext cx="10395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/>
              <a:t>heat source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837E64-0581-430A-802A-D3BD78E273E8}"/>
              </a:ext>
            </a:extLst>
          </p:cNvPr>
          <p:cNvSpPr/>
          <p:nvPr/>
        </p:nvSpPr>
        <p:spPr>
          <a:xfrm>
            <a:off x="5221211" y="1956150"/>
            <a:ext cx="10395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/>
              <a:t>heat source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3A392B-F308-4D46-A6ED-350732F433D0}"/>
              </a:ext>
            </a:extLst>
          </p:cNvPr>
          <p:cNvSpPr/>
          <p:nvPr/>
        </p:nvSpPr>
        <p:spPr>
          <a:xfrm>
            <a:off x="9319397" y="1956150"/>
            <a:ext cx="10395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/>
              <a:t>heat source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A5F1919-5A32-4A7F-9C36-DB602B533B5C}"/>
              </a:ext>
            </a:extLst>
          </p:cNvPr>
          <p:cNvSpPr/>
          <p:nvPr/>
        </p:nvSpPr>
        <p:spPr>
          <a:xfrm>
            <a:off x="9474486" y="4933396"/>
            <a:ext cx="1039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/>
              <a:t>No</a:t>
            </a:r>
          </a:p>
          <a:p>
            <a:pPr algn="ctr"/>
            <a:r>
              <a:rPr lang="en-US" sz="1400" dirty="0"/>
              <a:t>heat source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BCDC53-8A49-453E-AC6D-32BC005B5EC9}"/>
              </a:ext>
            </a:extLst>
          </p:cNvPr>
          <p:cNvSpPr txBox="1"/>
          <p:nvPr/>
        </p:nvSpPr>
        <p:spPr>
          <a:xfrm>
            <a:off x="5275843" y="4887229"/>
            <a:ext cx="18036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 performed</a:t>
            </a:r>
          </a:p>
        </p:txBody>
      </p:sp>
    </p:spTree>
    <p:extLst>
      <p:ext uri="{BB962C8B-B14F-4D97-AF65-F5344CB8AC3E}">
        <p14:creationId xmlns:p14="http://schemas.microsoft.com/office/powerpoint/2010/main" val="268096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Maffei Tiziano</dc:creator>
  <cp:lastModifiedBy>Maffei Tiziano</cp:lastModifiedBy>
  <cp:revision>4</cp:revision>
  <dcterms:created xsi:type="dcterms:W3CDTF">2021-02-05T07:13:16Z</dcterms:created>
  <dcterms:modified xsi:type="dcterms:W3CDTF">2021-02-05T08:49:10Z</dcterms:modified>
</cp:coreProperties>
</file>